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1582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A249"/>
    <a:srgbClr val="004821"/>
    <a:srgbClr val="B8E08C"/>
    <a:srgbClr val="007A37"/>
    <a:srgbClr val="376091"/>
    <a:srgbClr val="A27B00"/>
    <a:srgbClr val="CCFF99"/>
    <a:srgbClr val="F5E9DA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44" autoAdjust="0"/>
    <p:restoredTop sz="94660" autoAdjust="0"/>
  </p:normalViewPr>
  <p:slideViewPr>
    <p:cSldViewPr>
      <p:cViewPr varScale="1">
        <p:scale>
          <a:sx n="118" d="100"/>
          <a:sy n="11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36360"/>
    </p:cViewPr>
  </p:sorterViewPr>
  <p:notesViewPr>
    <p:cSldViewPr>
      <p:cViewPr varScale="1">
        <p:scale>
          <a:sx n="65" d="100"/>
          <a:sy n="65" d="100"/>
        </p:scale>
        <p:origin x="-2142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C19F4-F912-4B75-8555-8A2C100F2E9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1D0FF-D6F8-4226-B73A-37F2A8BF5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8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623ED-D44F-4374-BAEF-4CBE9AFEB6C8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383"/>
            <a:ext cx="5438775" cy="446706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592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592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DA45-8A8D-40DE-A51F-F63FCE91A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00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-1" y="0"/>
            <a:ext cx="9134475" cy="685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457200" y="762000"/>
            <a:ext cx="5638800" cy="17526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28600" y="5334000"/>
            <a:ext cx="86868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8658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5" r="8695" b="75947"/>
          <a:stretch/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 userDrawn="1"/>
        </p:nvSpPr>
        <p:spPr>
          <a:xfrm>
            <a:off x="-1" y="0"/>
            <a:ext cx="9134475" cy="6843486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1300"/>
            <a:ext cx="9144000" cy="739428"/>
          </a:xfrm>
        </p:spPr>
        <p:txBody>
          <a:bodyPr/>
          <a:lstStyle>
            <a:lvl1pPr marL="712788" indent="0" algn="ctr">
              <a:defRPr lang="ru-RU" sz="2400" b="1" dirty="0"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Wingdings" pitchFamily="2" charset="2"/>
              <a:buNone/>
              <a:defRPr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Courier New" pitchFamily="49" charset="0"/>
              <a:buChar char="o"/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Rectangle 16"/>
          <p:cNvSpPr>
            <a:spLocks noChangeArrowheads="1"/>
          </p:cNvSpPr>
          <p:nvPr userDrawn="1"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1D528D"/>
              </a:solidFill>
            </a:endParaRPr>
          </a:p>
        </p:txBody>
      </p:sp>
      <p:pic>
        <p:nvPicPr>
          <p:cNvPr id="12" name="Picture 2" descr="D:\Foto\Логотипы\Логотип МОН_бел400x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8" y="58316"/>
            <a:ext cx="706388" cy="7063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84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rgbClr val="5E9EFF"/>
            </a:gs>
            <a:gs pos="54000">
              <a:srgbClr val="85C2FF"/>
            </a:gs>
            <a:gs pos="78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24625"/>
            <a:ext cx="9144000" cy="333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1D528D"/>
              </a:solidFill>
            </a:endParaRPr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188913"/>
          <a:ext cx="91440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Image" r:id="rId5" imgW="10006349" imgH="1269841" progId="Photoshop.Image.6">
                  <p:embed/>
                </p:oleObj>
              </mc:Choice>
              <mc:Fallback>
                <p:oleObj name="Image" r:id="rId5" imgW="10006349" imgH="1269841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913"/>
                        <a:ext cx="91440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1D528D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endParaRPr lang="en-US">
              <a:solidFill>
                <a:srgbClr val="1D528D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37325"/>
            <a:ext cx="21336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fld id="{EF2DB890-E238-491F-943E-38BBD39DC1EC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>
              <a:solidFill>
                <a:srgbClr val="1D528D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086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394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Телефоны доверия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служб экстренной психологической помощи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377416" y="386104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308304" y="43651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379827" y="4869160"/>
            <a:ext cx="1361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379827" y="544522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371928" y="587727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663989"/>
              </p:ext>
            </p:extLst>
          </p:nvPr>
        </p:nvGraphicFramePr>
        <p:xfrm>
          <a:off x="395536" y="1268760"/>
          <a:ext cx="8496944" cy="5234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161"/>
                <a:gridCol w="2807026"/>
                <a:gridCol w="2958757"/>
              </a:tblGrid>
              <a:tr h="3752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Номер телефона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Режим работы</a:t>
                      </a:r>
                      <a:endParaRPr lang="ru-RU" sz="1400" dirty="0"/>
                    </a:p>
                  </a:txBody>
                  <a:tcPr/>
                </a:tc>
              </a:tr>
              <a:tr h="56084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Всероссийский  «</a:t>
                      </a:r>
                      <a:r>
                        <a:rPr lang="ru-RU" sz="1400" b="1" smtClean="0">
                          <a:solidFill>
                            <a:schemeClr val="tx2"/>
                          </a:solidFill>
                        </a:rPr>
                        <a:t>детский» телефон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доверия </a:t>
                      </a:r>
                      <a:endParaRPr lang="ru-RU" sz="1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8-800-2000-122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(для детей и взрослых)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Круглосуточно</a:t>
                      </a:r>
                      <a:endParaRPr lang="ru-RU" sz="1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Министерство здравоохранения Краснодарского края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8-800-2000-366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Круглосуточно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086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Центр диагностики 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и консультирования Краснодарского края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8 (861) 992-66-75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с 08.30 до 17.00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часов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понедельник-пятница</a:t>
                      </a:r>
                    </a:p>
                  </a:txBody>
                  <a:tcPr anchor="ctr"/>
                </a:tc>
              </a:tr>
              <a:tr h="112924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Службы психиатрической помощи Краснодарского края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8-800-250-2955 (для детей)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8-800-100-3894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(для детей и взрослых)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Круглосуточно</a:t>
                      </a:r>
                    </a:p>
                  </a:txBody>
                  <a:tcPr anchor="ctr"/>
                </a:tc>
              </a:tr>
              <a:tr h="1079518"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Центр диагностики </a:t>
                      </a:r>
                    </a:p>
                    <a:p>
                      <a:pPr marL="0" indent="0" algn="l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и консультирования «Детство» для жителей города Краснодара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8 (861)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259-63-76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с 09.00 до 17.30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часов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понедельник-пятница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tx2"/>
                          </a:solidFill>
                        </a:rPr>
                        <a:t>(перерыв с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13.00</a:t>
                      </a:r>
                      <a:r>
                        <a:rPr lang="ru-RU" sz="1400" baseline="0" dirty="0" smtClean="0">
                          <a:solidFill>
                            <a:schemeClr val="tx2"/>
                          </a:solidFill>
                        </a:rPr>
                        <a:t> до 13.30)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20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db2004c029g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E4A04E"/>
      </a:accent2>
      <a:accent3>
        <a:srgbClr val="FFFFFF"/>
      </a:accent3>
      <a:accent4>
        <a:srgbClr val="174578"/>
      </a:accent4>
      <a:accent5>
        <a:srgbClr val="ABCAE9"/>
      </a:accent5>
      <a:accent6>
        <a:srgbClr val="CF9146"/>
      </a:accent6>
      <a:hlink>
        <a:srgbClr val="66CC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E4A04E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CF9146"/>
        </a:accent6>
        <a:hlink>
          <a:srgbClr val="66CC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20286</TotalTime>
  <Words>91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1_cdb2004c029gl</vt:lpstr>
      <vt:lpstr>Image</vt:lpstr>
      <vt:lpstr>Телефоны доверия  и служб экстренной психологической помощи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Барышев</dc:creator>
  <cp:lastModifiedBy>Станислав Шильников</cp:lastModifiedBy>
  <cp:revision>1001</cp:revision>
  <cp:lastPrinted>2017-02-20T11:11:36Z</cp:lastPrinted>
  <dcterms:created xsi:type="dcterms:W3CDTF">2011-11-26T13:57:31Z</dcterms:created>
  <dcterms:modified xsi:type="dcterms:W3CDTF">2017-02-20T11:16:46Z</dcterms:modified>
</cp:coreProperties>
</file>